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6" r:id="rId2"/>
    <p:sldId id="614" r:id="rId3"/>
    <p:sldId id="615" r:id="rId4"/>
    <p:sldId id="610" r:id="rId5"/>
    <p:sldId id="616" r:id="rId6"/>
    <p:sldId id="617" r:id="rId7"/>
    <p:sldId id="618" r:id="rId8"/>
    <p:sldId id="619" r:id="rId9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02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240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5420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8650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141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50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0821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1604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638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94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319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850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48195-1EE4-4977-9389-7A394D407333}" type="datetimeFigureOut">
              <a:rPr lang="cs-CZ" smtClean="0"/>
              <a:t>19.02.2026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08772-D560-4A7B-83EC-7AD91749E2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521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82165" y="539497"/>
            <a:ext cx="9144000" cy="202996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Zastupitelstvo </a:t>
            </a:r>
            <a:r>
              <a:rPr lang="cs-CZ" altLang="cs-CZ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města Kyjova</a:t>
            </a:r>
            <a:r>
              <a:rPr lang="cs-CZ" altLang="cs-CZ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XXII. zasedání </a:t>
            </a:r>
            <a:r>
              <a:rPr lang="cs-CZ" altLang="cs-CZ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2. března 2026</a:t>
            </a:r>
            <a:br>
              <a:rPr lang="cs-CZ" altLang="cs-CZ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Prezentace </a:t>
            </a:r>
            <a:r>
              <a:rPr lang="cs-CZ" altLang="cs-CZ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bodu č. </a:t>
            </a:r>
            <a:r>
              <a:rPr lang="cs-CZ" altLang="cs-CZ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cs-CZ" altLang="cs-CZ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Příprava zastupitelstva - Majetkoprávní úkony</a:t>
            </a:r>
            <a:endParaRPr lang="cs-CZ" sz="32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633" y="2694809"/>
            <a:ext cx="442912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70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9959" y="365125"/>
            <a:ext cx="11213841" cy="493291"/>
          </a:xfrm>
        </p:spPr>
        <p:txBody>
          <a:bodyPr>
            <a:normAutofit fontScale="90000"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/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>
                <a:solidFill>
                  <a:srgbClr val="FF0000"/>
                </a:solidFill>
              </a:rPr>
              <a:t/>
            </a:r>
            <a:br>
              <a:rPr lang="cs-CZ" sz="2000" b="1" dirty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I.1 </a:t>
            </a:r>
            <a:r>
              <a:rPr lang="cs-CZ" sz="2000" b="1" dirty="0">
                <a:solidFill>
                  <a:srgbClr val="FF0000"/>
                </a:solidFill>
              </a:rPr>
              <a:t>Prodej pozemků obci Vacenovice (záměr č. 146/2025)</a:t>
            </a:r>
            <a:r>
              <a:rPr lang="cs-CZ" sz="2000" b="1" dirty="0" smtClean="0">
                <a:solidFill>
                  <a:srgbClr val="FF0000"/>
                </a:solidFill>
              </a:rPr>
              <a:t/>
            </a:r>
            <a:br>
              <a:rPr lang="cs-CZ" sz="2000" b="1" dirty="0" smtClean="0">
                <a:solidFill>
                  <a:srgbClr val="FF0000"/>
                </a:solidFill>
              </a:rPr>
            </a:br>
            <a:endParaRPr lang="cs-CZ" sz="20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4905" y="1210630"/>
            <a:ext cx="10657390" cy="5341809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 rot="4224401">
            <a:off x="2011227" y="3901532"/>
            <a:ext cx="2833043" cy="2718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silnice </a:t>
            </a:r>
            <a:r>
              <a:rPr lang="cs-CZ" dirty="0">
                <a:solidFill>
                  <a:schemeClr val="tx1"/>
                </a:solidFill>
              </a:rPr>
              <a:t>Milotice </a:t>
            </a:r>
            <a:r>
              <a:rPr lang="cs-CZ" dirty="0" smtClean="0">
                <a:solidFill>
                  <a:schemeClr val="tx1"/>
                </a:solidFill>
              </a:rPr>
              <a:t>- Vacenovice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922106" y="2052735"/>
            <a:ext cx="1054359" cy="24259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Milotice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9591868" y="5738328"/>
            <a:ext cx="1352939" cy="3359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Vacenovice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055566" y="2836506"/>
            <a:ext cx="1688841" cy="2892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p.č</a:t>
            </a:r>
            <a:r>
              <a:rPr lang="cs-CZ" dirty="0" smtClean="0"/>
              <a:t>. 1789/116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6055566" y="4152122"/>
            <a:ext cx="1688842" cy="233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p.č</a:t>
            </a:r>
            <a:r>
              <a:rPr lang="cs-CZ" dirty="0" smtClean="0"/>
              <a:t>. 1789/101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6204857" y="5327780"/>
            <a:ext cx="1539550" cy="259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p.č</a:t>
            </a:r>
            <a:r>
              <a:rPr lang="cs-CZ" dirty="0" smtClean="0"/>
              <a:t>. 1797/46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1668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"/>
            <a:ext cx="11924521" cy="1623526"/>
          </a:xfrm>
        </p:spPr>
        <p:txBody>
          <a:bodyPr>
            <a:normAutofit fontScale="90000"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/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          I.1 </a:t>
            </a:r>
            <a:r>
              <a:rPr lang="cs-CZ" sz="2000" b="1" dirty="0">
                <a:solidFill>
                  <a:srgbClr val="FF0000"/>
                </a:solidFill>
              </a:rPr>
              <a:t>Prodej pozemků obci Vacenovice (záměr č. 146/2025)</a:t>
            </a:r>
            <a:r>
              <a:rPr lang="cs-CZ" sz="2200" b="1" dirty="0" smtClean="0">
                <a:solidFill>
                  <a:srgbClr val="FF0000"/>
                </a:solidFill>
              </a:rPr>
              <a:t/>
            </a:r>
            <a:br>
              <a:rPr lang="cs-CZ" sz="2200" b="1" dirty="0" smtClean="0">
                <a:solidFill>
                  <a:srgbClr val="FF0000"/>
                </a:solidFill>
              </a:rPr>
            </a:br>
            <a:r>
              <a:rPr lang="cs-CZ" sz="2000" b="1" dirty="0">
                <a:solidFill>
                  <a:srgbClr val="FF0000"/>
                </a:solidFill>
              </a:rPr>
              <a:t/>
            </a:r>
            <a:br>
              <a:rPr lang="cs-CZ" sz="2000" b="1" dirty="0">
                <a:solidFill>
                  <a:srgbClr val="FF0000"/>
                </a:solidFill>
              </a:rPr>
            </a:br>
            <a:r>
              <a:rPr lang="cs-CZ" sz="2000" b="1" dirty="0" smtClean="0"/>
              <a:t>             Sítě TI – vedení VN                                                                 ÚP:  plocha 14a – zemědělská prvovýrobní </a:t>
            </a:r>
            <a:br>
              <a:rPr lang="cs-CZ" sz="2000" b="1" dirty="0" smtClean="0"/>
            </a:br>
            <a:r>
              <a:rPr lang="cs-CZ" sz="2000" b="1" dirty="0"/>
              <a:t> </a:t>
            </a:r>
            <a:r>
              <a:rPr lang="cs-CZ" sz="2000" b="1" dirty="0" smtClean="0"/>
              <a:t>                                                                                                                      z hlediska ochrany přírody a krajiny jsou pozemky přetnuty </a:t>
            </a:r>
            <a:br>
              <a:rPr lang="cs-CZ" sz="2000" b="1" dirty="0" smtClean="0"/>
            </a:br>
            <a:r>
              <a:rPr lang="cs-CZ" sz="2000" b="1" dirty="0"/>
              <a:t> </a:t>
            </a:r>
            <a:r>
              <a:rPr lang="cs-CZ" sz="2000" b="1" dirty="0" smtClean="0"/>
              <a:t>                                                                                                                      dvěma pásy protierozní ochrany </a:t>
            </a:r>
            <a:endParaRPr lang="cs-CZ" sz="20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4712" y="1647520"/>
            <a:ext cx="3757562" cy="506320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883" y="1647520"/>
            <a:ext cx="4401374" cy="509002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09148">
            <a:off x="6471732" y="4264524"/>
            <a:ext cx="3086531" cy="304843"/>
          </a:xfrm>
          <a:prstGeom prst="rect">
            <a:avLst/>
          </a:prstGeom>
        </p:spPr>
      </p:pic>
      <p:sp>
        <p:nvSpPr>
          <p:cNvPr id="3" name="Obdélníkový bublinový popisek 2"/>
          <p:cNvSpPr/>
          <p:nvPr/>
        </p:nvSpPr>
        <p:spPr>
          <a:xfrm>
            <a:off x="7595119" y="2677886"/>
            <a:ext cx="569168" cy="326571"/>
          </a:xfrm>
          <a:prstGeom prst="wedgeRectCallout">
            <a:avLst>
              <a:gd name="adj1" fmla="val -217855"/>
              <a:gd name="adj2" fmla="val 297557"/>
            </a:avLst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14a</a:t>
            </a:r>
            <a:endParaRPr lang="cs-CZ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76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I.2 Prodej pozemků dle </a:t>
            </a:r>
            <a:r>
              <a:rPr lang="cs-CZ" sz="2000" b="1" dirty="0">
                <a:solidFill>
                  <a:srgbClr val="FF0000"/>
                </a:solidFill>
              </a:rPr>
              <a:t> SBS KS  na výstavbu provozovny –  METALL Kyjov, spol. s r.o.</a:t>
            </a:r>
            <a:endParaRPr lang="cs-CZ" sz="1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38" y="1420100"/>
            <a:ext cx="9256020" cy="4778515"/>
          </a:xfrm>
        </p:spPr>
      </p:pic>
    </p:spTree>
    <p:extLst>
      <p:ext uri="{BB962C8B-B14F-4D97-AF65-F5344CB8AC3E}">
        <p14:creationId xmlns:p14="http://schemas.microsoft.com/office/powerpoint/2010/main" val="932707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434"/>
          </a:xfrm>
        </p:spPr>
        <p:txBody>
          <a:bodyPr>
            <a:normAutofit/>
          </a:bodyPr>
          <a:lstStyle/>
          <a:p>
            <a:r>
              <a:rPr lang="cs-CZ" sz="1800" b="1" dirty="0" smtClean="0">
                <a:solidFill>
                  <a:srgbClr val="FF0000"/>
                </a:solidFill>
              </a:rPr>
              <a:t>II. Směna </a:t>
            </a:r>
            <a:r>
              <a:rPr lang="cs-CZ" sz="1800" b="1" dirty="0">
                <a:solidFill>
                  <a:srgbClr val="FF0000"/>
                </a:solidFill>
              </a:rPr>
              <a:t>pozemků v </a:t>
            </a:r>
            <a:r>
              <a:rPr lang="cs-CZ" sz="1800" b="1" dirty="0" err="1">
                <a:solidFill>
                  <a:srgbClr val="FF0000"/>
                </a:solidFill>
              </a:rPr>
              <a:t>k.ú</a:t>
            </a:r>
            <a:r>
              <a:rPr lang="cs-CZ" sz="1800" b="1" dirty="0">
                <a:solidFill>
                  <a:srgbClr val="FF0000"/>
                </a:solidFill>
              </a:rPr>
              <a:t>. Kyjov a Nětčice – CENTRUM Kyjov, s.r.o. (záměr č. 148/2025)</a:t>
            </a:r>
            <a:br>
              <a:rPr lang="cs-CZ" sz="1800" b="1" dirty="0">
                <a:solidFill>
                  <a:srgbClr val="FF0000"/>
                </a:solidFill>
              </a:rPr>
            </a:br>
            <a:endParaRPr lang="cs-CZ" sz="1800" b="1" dirty="0">
              <a:solidFill>
                <a:srgbClr val="FF0000"/>
              </a:solidFill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426" y="1446245"/>
            <a:ext cx="11668804" cy="444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154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b="1" dirty="0" smtClean="0">
                <a:solidFill>
                  <a:srgbClr val="FF0000"/>
                </a:solidFill>
              </a:rPr>
              <a:t>II. </a:t>
            </a:r>
            <a:r>
              <a:rPr lang="cs-CZ" sz="1800" b="1" dirty="0">
                <a:solidFill>
                  <a:srgbClr val="FF0000"/>
                </a:solidFill>
              </a:rPr>
              <a:t>Směna pozemků v </a:t>
            </a:r>
            <a:r>
              <a:rPr lang="cs-CZ" sz="1800" b="1" dirty="0" err="1">
                <a:solidFill>
                  <a:srgbClr val="FF0000"/>
                </a:solidFill>
              </a:rPr>
              <a:t>k.ú</a:t>
            </a:r>
            <a:r>
              <a:rPr lang="cs-CZ" sz="1800" b="1" dirty="0">
                <a:solidFill>
                  <a:srgbClr val="FF0000"/>
                </a:solidFill>
              </a:rPr>
              <a:t>. Kyjov a Nětčice – CENTRUM Kyjov, s.r.o. (záměr č. 148/2025)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929" y="1359094"/>
            <a:ext cx="6962141" cy="435133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1070" y="1483567"/>
            <a:ext cx="3093925" cy="488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8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b="1" dirty="0" smtClean="0">
                <a:solidFill>
                  <a:srgbClr val="FF0000"/>
                </a:solidFill>
              </a:rPr>
              <a:t>II. </a:t>
            </a:r>
            <a:r>
              <a:rPr lang="cs-CZ" sz="1800" b="1" dirty="0">
                <a:solidFill>
                  <a:srgbClr val="FF0000"/>
                </a:solidFill>
              </a:rPr>
              <a:t>Směna pozemků v </a:t>
            </a:r>
            <a:r>
              <a:rPr lang="cs-CZ" sz="1800" b="1" dirty="0" err="1">
                <a:solidFill>
                  <a:srgbClr val="FF0000"/>
                </a:solidFill>
              </a:rPr>
              <a:t>k.ú</a:t>
            </a:r>
            <a:r>
              <a:rPr lang="cs-CZ" sz="1800" b="1" dirty="0">
                <a:solidFill>
                  <a:srgbClr val="FF0000"/>
                </a:solidFill>
              </a:rPr>
              <a:t>. Kyjov a Nětčice – CENTRUM Kyjov, s.r.o. (záměr č. 148/2025)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18253"/>
            <a:ext cx="9961611" cy="455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807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70714" cy="1454344"/>
          </a:xfrm>
        </p:spPr>
        <p:txBody>
          <a:bodyPr/>
          <a:lstStyle/>
          <a:p>
            <a:r>
              <a:rPr lang="cs-CZ" sz="1800" b="1" dirty="0" smtClean="0">
                <a:solidFill>
                  <a:srgbClr val="FF0000"/>
                </a:solidFill>
              </a:rPr>
              <a:t>II. </a:t>
            </a:r>
            <a:r>
              <a:rPr lang="cs-CZ" sz="1800" b="1" dirty="0">
                <a:solidFill>
                  <a:srgbClr val="FF0000"/>
                </a:solidFill>
              </a:rPr>
              <a:t>Směna pozemků v </a:t>
            </a:r>
            <a:r>
              <a:rPr lang="cs-CZ" sz="1800" b="1" dirty="0" err="1">
                <a:solidFill>
                  <a:srgbClr val="FF0000"/>
                </a:solidFill>
              </a:rPr>
              <a:t>k.ú</a:t>
            </a:r>
            <a:r>
              <a:rPr lang="cs-CZ" sz="1800" b="1" dirty="0">
                <a:solidFill>
                  <a:srgbClr val="FF0000"/>
                </a:solidFill>
              </a:rPr>
              <a:t>. Kyjov a Nětčice – CENTRUM Kyjov, s.r.o. (záměr č. 148/2025)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23787" y="502810"/>
            <a:ext cx="3953069" cy="606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8397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8078</TotalTime>
  <Words>214</Words>
  <Application>Microsoft Office PowerPoint</Application>
  <PresentationFormat>Širokoúhlá obrazovka</PresentationFormat>
  <Paragraphs>15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Zastupitelstvo města Kyjova XXII. zasedání – 2. března 2026  Prezentace k bodu č. 8  Příprava zastupitelstva - Majetkoprávní úkony</vt:lpstr>
      <vt:lpstr>  I.1 Prodej pozemků obci Vacenovice (záměr č. 146/2025) </vt:lpstr>
      <vt:lpstr>           I.1 Prodej pozemků obci Vacenovice (záměr č. 146/2025)               Sítě TI – vedení VN                                                                 ÚP:  plocha 14a – zemědělská prvovýrobní                                                                                                                         z hlediska ochrany přírody a krajiny jsou pozemky přetnuty                                                                                                                         dvěma pásy protierozní ochrany </vt:lpstr>
      <vt:lpstr>I.2 Prodej pozemků dle  SBS KS  na výstavbu provozovny –  METALL Kyjov, spol. s r.o.</vt:lpstr>
      <vt:lpstr>II. Směna pozemků v k.ú. Kyjov a Nětčice – CENTRUM Kyjov, s.r.o. (záměr č. 148/2025) </vt:lpstr>
      <vt:lpstr>II. Směna pozemků v k.ú. Kyjov a Nětčice – CENTRUM Kyjov, s.r.o. (záměr č. 148/2025)</vt:lpstr>
      <vt:lpstr>II. Směna pozemků v k.ú. Kyjov a Nětčice – CENTRUM Kyjov, s.r.o. (záměr č. 148/2025)</vt:lpstr>
      <vt:lpstr>II. Směna pozemků v k.ú. Kyjov a Nětčice – CENTRUM Kyjov, s.r.o. (záměr č. 148/2025)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 MAJETKOVÁ SKUPINA 14. srpna 2019</dc:title>
  <dc:creator>Lenka Šalšová</dc:creator>
  <cp:lastModifiedBy>Markéta Pírková</cp:lastModifiedBy>
  <cp:revision>400</cp:revision>
  <cp:lastPrinted>2020-11-23T10:17:08Z</cp:lastPrinted>
  <dcterms:created xsi:type="dcterms:W3CDTF">2019-07-17T13:05:45Z</dcterms:created>
  <dcterms:modified xsi:type="dcterms:W3CDTF">2026-02-19T12:05:47Z</dcterms:modified>
</cp:coreProperties>
</file>